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8"/>
    <p:sldId id="257" r:id="rId39"/>
    <p:sldId id="258" r:id="rId40"/>
    <p:sldId id="259" r:id="rId41"/>
    <p:sldId id="260" r:id="rId42"/>
    <p:sldId id="261" r:id="rId43"/>
    <p:sldId id="262" r:id="rId44"/>
    <p:sldId id="263" r:id="rId45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DM Sans" charset="1" panose="00000000000000000000"/>
      <p:regular r:id="rId12"/>
    </p:embeddedFont>
    <p:embeddedFont>
      <p:font typeface="DM Sans Bold" charset="1" panose="00000000000000000000"/>
      <p:regular r:id="rId13"/>
    </p:embeddedFont>
    <p:embeddedFont>
      <p:font typeface="DM Sans Italics" charset="1" panose="00000000000000000000"/>
      <p:regular r:id="rId14"/>
    </p:embeddedFont>
    <p:embeddedFont>
      <p:font typeface="DM Sans Bold Italics" charset="1" panose="00000000000000000000"/>
      <p:regular r:id="rId15"/>
    </p:embeddedFont>
    <p:embeddedFont>
      <p:font typeface="Josefin Sans" charset="1" panose="00000500000000000000"/>
      <p:regular r:id="rId16"/>
    </p:embeddedFont>
    <p:embeddedFont>
      <p:font typeface="Josefin Sans Bold" charset="1" panose="00000800000000000000"/>
      <p:regular r:id="rId17"/>
    </p:embeddedFont>
    <p:embeddedFont>
      <p:font typeface="Josefin Sans Italics" charset="1" panose="00000500000000000000"/>
      <p:regular r:id="rId18"/>
    </p:embeddedFont>
    <p:embeddedFont>
      <p:font typeface="Josefin Sans Bold Italics" charset="1" panose="00000800000000000000"/>
      <p:regular r:id="rId19"/>
    </p:embeddedFont>
    <p:embeddedFont>
      <p:font typeface="Josefin Sans Thin" charset="1" panose="00000300000000000000"/>
      <p:regular r:id="rId20"/>
    </p:embeddedFont>
    <p:embeddedFont>
      <p:font typeface="Josefin Sans Thin Italics" charset="1" panose="00000300000000000000"/>
      <p:regular r:id="rId21"/>
    </p:embeddedFont>
    <p:embeddedFont>
      <p:font typeface="Josefin Sans Light" charset="1" panose="00000400000000000000"/>
      <p:regular r:id="rId22"/>
    </p:embeddedFont>
    <p:embeddedFont>
      <p:font typeface="Josefin Sans Light Italics" charset="1" panose="00000400000000000000"/>
      <p:regular r:id="rId23"/>
    </p:embeddedFont>
    <p:embeddedFont>
      <p:font typeface="Josefin Sans Semi-Bold" charset="1" panose="00000700000000000000"/>
      <p:regular r:id="rId24"/>
    </p:embeddedFont>
    <p:embeddedFont>
      <p:font typeface="Josefin Sans Semi-Bold Italics" charset="1" panose="00000700000000000000"/>
      <p:regular r:id="rId25"/>
    </p:embeddedFont>
    <p:embeddedFont>
      <p:font typeface="Open Sauce" charset="1" panose="00000500000000000000"/>
      <p:regular r:id="rId26"/>
    </p:embeddedFont>
    <p:embeddedFont>
      <p:font typeface="Open Sauce Bold" charset="1" panose="00000800000000000000"/>
      <p:regular r:id="rId27"/>
    </p:embeddedFont>
    <p:embeddedFont>
      <p:font typeface="Open Sauce Italics" charset="1" panose="00000500000000000000"/>
      <p:regular r:id="rId28"/>
    </p:embeddedFont>
    <p:embeddedFont>
      <p:font typeface="Open Sauce Bold Italics" charset="1" panose="00000800000000000000"/>
      <p:regular r:id="rId29"/>
    </p:embeddedFont>
    <p:embeddedFont>
      <p:font typeface="Open Sauce Light" charset="1" panose="00000400000000000000"/>
      <p:regular r:id="rId30"/>
    </p:embeddedFont>
    <p:embeddedFont>
      <p:font typeface="Open Sauce Light Italics" charset="1" panose="00000400000000000000"/>
      <p:regular r:id="rId31"/>
    </p:embeddedFont>
    <p:embeddedFont>
      <p:font typeface="Open Sauce Medium" charset="1" panose="00000600000000000000"/>
      <p:regular r:id="rId32"/>
    </p:embeddedFont>
    <p:embeddedFont>
      <p:font typeface="Open Sauce Medium Italics" charset="1" panose="00000600000000000000"/>
      <p:regular r:id="rId33"/>
    </p:embeddedFont>
    <p:embeddedFont>
      <p:font typeface="Open Sauce Semi-Bold" charset="1" panose="00000700000000000000"/>
      <p:regular r:id="rId34"/>
    </p:embeddedFont>
    <p:embeddedFont>
      <p:font typeface="Open Sauce Semi-Bold Italics" charset="1" panose="00000700000000000000"/>
      <p:regular r:id="rId35"/>
    </p:embeddedFont>
    <p:embeddedFont>
      <p:font typeface="Open Sauce Heavy" charset="1" panose="00000A00000000000000"/>
      <p:regular r:id="rId36"/>
    </p:embeddedFont>
    <p:embeddedFont>
      <p:font typeface="Open Sauce Heavy Italics" charset="1" panose="00000A0000000000000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slides/slide1.xml" Type="http://schemas.openxmlformats.org/officeDocument/2006/relationships/slide"/><Relationship Id="rId39" Target="slides/slide2.xml" Type="http://schemas.openxmlformats.org/officeDocument/2006/relationships/slide"/><Relationship Id="rId4" Target="theme/theme1.xml" Type="http://schemas.openxmlformats.org/officeDocument/2006/relationships/theme"/><Relationship Id="rId40" Target="slides/slide3.xml" Type="http://schemas.openxmlformats.org/officeDocument/2006/relationships/slide"/><Relationship Id="rId41" Target="slides/slide4.xml" Type="http://schemas.openxmlformats.org/officeDocument/2006/relationships/slide"/><Relationship Id="rId42" Target="slides/slide5.xml" Type="http://schemas.openxmlformats.org/officeDocument/2006/relationships/slide"/><Relationship Id="rId43" Target="slides/slide6.xml" Type="http://schemas.openxmlformats.org/officeDocument/2006/relationships/slide"/><Relationship Id="rId44" Target="slides/slide7.xml" Type="http://schemas.openxmlformats.org/officeDocument/2006/relationships/slide"/><Relationship Id="rId45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C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98403" y="-158632"/>
            <a:ext cx="7889597" cy="10581602"/>
            <a:chOff x="0" y="0"/>
            <a:chExt cx="10519463" cy="1410880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2886" t="0" r="23961" b="0"/>
            <a:stretch>
              <a:fillRect/>
            </a:stretch>
          </p:blipFill>
          <p:spPr>
            <a:xfrm flipH="false" flipV="false">
              <a:off x="0" y="0"/>
              <a:ext cx="10519463" cy="1410880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1009650"/>
            <a:ext cx="8115300" cy="1847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4400"/>
              </a:lnSpc>
            </a:pPr>
            <a:r>
              <a:rPr lang="en-US" sz="12000">
                <a:solidFill>
                  <a:srgbClr val="03223C"/>
                </a:solidFill>
                <a:latin typeface="Josefin Sans Bold"/>
              </a:rPr>
              <a:t>KAMKAR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385435"/>
            <a:ext cx="8115300" cy="67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459"/>
              </a:lnSpc>
            </a:pPr>
            <a:r>
              <a:rPr lang="en-US" sz="3899">
                <a:solidFill>
                  <a:srgbClr val="03223C"/>
                </a:solidFill>
                <a:latin typeface="Josefin Sans Bold"/>
              </a:rPr>
              <a:t>NETWORK PLAN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585835"/>
            <a:ext cx="8115300" cy="67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459"/>
              </a:lnSpc>
            </a:pPr>
            <a:r>
              <a:rPr lang="en-US" sz="3899">
                <a:solidFill>
                  <a:srgbClr val="03223C"/>
                </a:solidFill>
                <a:latin typeface="Josefin Sans Bold"/>
              </a:rPr>
              <a:t>Mohamed - Sinan - Sami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012602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311631" y="4431943"/>
            <a:ext cx="1400485" cy="3821529"/>
            <a:chOff x="0" y="0"/>
            <a:chExt cx="368852" cy="100649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8852" cy="1006493"/>
            </a:xfrm>
            <a:custGeom>
              <a:avLst/>
              <a:gdLst/>
              <a:ahLst/>
              <a:cxnLst/>
              <a:rect r="r" b="b" t="t" l="l"/>
              <a:pathLst>
                <a:path h="1006493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006493"/>
                  </a:lnTo>
                  <a:lnTo>
                    <a:pt x="0" y="1006493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368852" cy="10255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80992" y="1036994"/>
            <a:ext cx="7416941" cy="168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CONTENT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523663" y="475543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FFFFF"/>
                </a:solidFill>
                <a:latin typeface="Oswald Bold Italics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23663" y="5552551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FFFFF"/>
                </a:solidFill>
                <a:latin typeface="Oswald Bold Italics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23663" y="6433708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FFFFF"/>
                </a:solidFill>
                <a:latin typeface="Oswald Bold Italics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23663" y="7230827"/>
            <a:ext cx="93721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>
                <a:solidFill>
                  <a:srgbClr val="FFFFFF"/>
                </a:solidFill>
                <a:latin typeface="Oswald Bold Italics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99741" y="4863384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OBJECTIVES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99741" y="5657601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NETWORK DIAGRAM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99741" y="6577692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SECURITY MEASURES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99741" y="7371910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DM Sans"/>
              </a:rPr>
              <a:t>WHAT’S NEXT 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79206" y="2957205"/>
            <a:ext cx="2027545" cy="3080525"/>
          </a:xfrm>
          <a:custGeom>
            <a:avLst/>
            <a:gdLst/>
            <a:ahLst/>
            <a:cxnLst/>
            <a:rect r="r" b="b" t="t" l="l"/>
            <a:pathLst>
              <a:path h="3080525" w="2027545">
                <a:moveTo>
                  <a:pt x="0" y="0"/>
                </a:moveTo>
                <a:lnTo>
                  <a:pt x="2027545" y="0"/>
                </a:lnTo>
                <a:lnTo>
                  <a:pt x="2027545" y="3080525"/>
                </a:lnTo>
                <a:lnTo>
                  <a:pt x="0" y="30805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035253">
            <a:off x="15331117" y="4817487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589541" y="6526357"/>
            <a:ext cx="1510891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3542437" y="6277132"/>
            <a:ext cx="501082" cy="50108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73110" y="3447876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59451" y="7206839"/>
            <a:ext cx="3467055" cy="484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NETWORK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6267505" y="2957205"/>
            <a:ext cx="2027545" cy="3080525"/>
          </a:xfrm>
          <a:custGeom>
            <a:avLst/>
            <a:gdLst/>
            <a:ahLst/>
            <a:cxnLst/>
            <a:rect r="r" b="b" t="t" l="l"/>
            <a:pathLst>
              <a:path h="3080525" w="2027545">
                <a:moveTo>
                  <a:pt x="0" y="0"/>
                </a:moveTo>
                <a:lnTo>
                  <a:pt x="2027546" y="0"/>
                </a:lnTo>
                <a:lnTo>
                  <a:pt x="2027546" y="3080525"/>
                </a:lnTo>
                <a:lnTo>
                  <a:pt x="0" y="30805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7030737" y="6277132"/>
            <a:ext cx="501082" cy="501082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268634" y="3375755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758062" y="2957205"/>
            <a:ext cx="2027545" cy="3080525"/>
          </a:xfrm>
          <a:custGeom>
            <a:avLst/>
            <a:gdLst/>
            <a:ahLst/>
            <a:cxnLst/>
            <a:rect r="r" b="b" t="t" l="l"/>
            <a:pathLst>
              <a:path h="3080525" w="2027545">
                <a:moveTo>
                  <a:pt x="0" y="0"/>
                </a:moveTo>
                <a:lnTo>
                  <a:pt x="2027546" y="0"/>
                </a:lnTo>
                <a:lnTo>
                  <a:pt x="2027546" y="3080525"/>
                </a:lnTo>
                <a:lnTo>
                  <a:pt x="0" y="30805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0521294" y="6277132"/>
            <a:ext cx="501082" cy="50108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9758062" y="3375755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03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3248619" y="2957205"/>
            <a:ext cx="2027545" cy="3080525"/>
          </a:xfrm>
          <a:custGeom>
            <a:avLst/>
            <a:gdLst/>
            <a:ahLst/>
            <a:cxnLst/>
            <a:rect r="r" b="b" t="t" l="l"/>
            <a:pathLst>
              <a:path h="3080525" w="2027545">
                <a:moveTo>
                  <a:pt x="0" y="0"/>
                </a:moveTo>
                <a:lnTo>
                  <a:pt x="2027546" y="0"/>
                </a:lnTo>
                <a:lnTo>
                  <a:pt x="2027546" y="3080525"/>
                </a:lnTo>
                <a:lnTo>
                  <a:pt x="0" y="30805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14011851" y="6277132"/>
            <a:ext cx="501082" cy="501082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3286742" y="3447876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888240" y="7206839"/>
            <a:ext cx="2709833" cy="484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SECURITY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274184" y="7206839"/>
            <a:ext cx="2709833" cy="484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TEAM WORK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945598" y="7206839"/>
            <a:ext cx="2709833" cy="1513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CISCO PACKET TRACER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-10799999">
            <a:off x="-3193163" y="-6873143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5926362" y="7653638"/>
            <a:ext cx="2709833" cy="484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MEASURES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927724" y="578153"/>
            <a:ext cx="7416941" cy="168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OBJECTIVES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035253">
            <a:off x="15331117" y="4817487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73110" y="3447876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01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799999">
            <a:off x="-3193163" y="-6873143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03501" y="8157743"/>
            <a:ext cx="3010786" cy="910763"/>
          </a:xfrm>
          <a:custGeom>
            <a:avLst/>
            <a:gdLst/>
            <a:ahLst/>
            <a:cxnLst/>
            <a:rect r="r" b="b" t="t" l="l"/>
            <a:pathLst>
              <a:path h="910763" w="3010786">
                <a:moveTo>
                  <a:pt x="0" y="0"/>
                </a:moveTo>
                <a:lnTo>
                  <a:pt x="3010786" y="0"/>
                </a:lnTo>
                <a:lnTo>
                  <a:pt x="3010786" y="910762"/>
                </a:lnTo>
                <a:lnTo>
                  <a:pt x="0" y="9107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68634" y="3375755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58062" y="3375755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86742" y="3447876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215911"/>
            <a:ext cx="16230600" cy="168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NETWORK DIAGRAM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740" r="0" b="-374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035253">
            <a:off x="15331117" y="4817487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799999">
            <a:off x="-3193163" y="-6873143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28955" y="3056701"/>
            <a:ext cx="588436" cy="588436"/>
          </a:xfrm>
          <a:custGeom>
            <a:avLst/>
            <a:gdLst/>
            <a:ahLst/>
            <a:cxnLst/>
            <a:rect r="r" b="b" t="t" l="l"/>
            <a:pathLst>
              <a:path h="588436" w="588436">
                <a:moveTo>
                  <a:pt x="0" y="0"/>
                </a:moveTo>
                <a:lnTo>
                  <a:pt x="588436" y="0"/>
                </a:lnTo>
                <a:lnTo>
                  <a:pt x="588436" y="588436"/>
                </a:lnTo>
                <a:lnTo>
                  <a:pt x="0" y="5884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708125" y="2601726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57250"/>
            <a:ext cx="16230600" cy="168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SECURITY MEASURES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06648" y="3873012"/>
            <a:ext cx="4023940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00"/>
              </a:lnSpc>
              <a:spcBef>
                <a:spcPct val="0"/>
              </a:spcBef>
            </a:pPr>
            <a:r>
              <a:rPr lang="en-US" sz="5000" spc="490">
                <a:solidFill>
                  <a:srgbClr val="000000"/>
                </a:solidFill>
                <a:latin typeface="DM Sans Bold"/>
              </a:rPr>
              <a:t>Access list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24210" y="2881795"/>
            <a:ext cx="12611462" cy="763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43"/>
              </a:lnSpc>
              <a:spcBef>
                <a:spcPct val="0"/>
              </a:spcBef>
            </a:pPr>
            <a:r>
              <a:rPr lang="en-US" sz="4524" spc="443">
                <a:solidFill>
                  <a:srgbClr val="000000"/>
                </a:solidFill>
                <a:latin typeface="DM Sans Bold"/>
              </a:rPr>
              <a:t>Cross-Departmental Redundancy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624210" y="5048250"/>
            <a:ext cx="13177727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00"/>
              </a:lnSpc>
              <a:spcBef>
                <a:spcPct val="0"/>
              </a:spcBef>
            </a:pPr>
            <a:r>
              <a:rPr lang="en-US" sz="5000" spc="490">
                <a:solidFill>
                  <a:srgbClr val="000000"/>
                </a:solidFill>
                <a:latin typeface="DM Sans Bold"/>
              </a:rPr>
              <a:t>Vlan (change default port)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06648" y="8286586"/>
            <a:ext cx="8378726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00"/>
              </a:lnSpc>
              <a:spcBef>
                <a:spcPct val="0"/>
              </a:spcBef>
            </a:pPr>
            <a:r>
              <a:rPr lang="en-US" sz="5000" spc="490">
                <a:solidFill>
                  <a:srgbClr val="000000"/>
                </a:solidFill>
                <a:latin typeface="DM Sans Bold"/>
              </a:rPr>
              <a:t>Radius Authentication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606648" y="7248361"/>
            <a:ext cx="12076881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00"/>
              </a:lnSpc>
              <a:spcBef>
                <a:spcPct val="0"/>
              </a:spcBef>
            </a:pPr>
            <a:r>
              <a:rPr lang="en-US" sz="5000" spc="490">
                <a:solidFill>
                  <a:srgbClr val="000000"/>
                </a:solidFill>
                <a:latin typeface="DM Sans Bold"/>
              </a:rPr>
              <a:t>Cable Management / Scalability  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2422250" y="5214980"/>
            <a:ext cx="588436" cy="588436"/>
          </a:xfrm>
          <a:custGeom>
            <a:avLst/>
            <a:gdLst/>
            <a:ahLst/>
            <a:cxnLst/>
            <a:rect r="r" b="b" t="t" l="l"/>
            <a:pathLst>
              <a:path h="588436" w="588436">
                <a:moveTo>
                  <a:pt x="0" y="0"/>
                </a:moveTo>
                <a:lnTo>
                  <a:pt x="588436" y="0"/>
                </a:lnTo>
                <a:lnTo>
                  <a:pt x="588436" y="588437"/>
                </a:lnTo>
                <a:lnTo>
                  <a:pt x="0" y="5884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428955" y="4055044"/>
            <a:ext cx="588436" cy="588436"/>
          </a:xfrm>
          <a:custGeom>
            <a:avLst/>
            <a:gdLst/>
            <a:ahLst/>
            <a:cxnLst/>
            <a:rect r="r" b="b" t="t" l="l"/>
            <a:pathLst>
              <a:path h="588436" w="588436">
                <a:moveTo>
                  <a:pt x="0" y="0"/>
                </a:moveTo>
                <a:lnTo>
                  <a:pt x="588436" y="0"/>
                </a:lnTo>
                <a:lnTo>
                  <a:pt x="588436" y="588436"/>
                </a:lnTo>
                <a:lnTo>
                  <a:pt x="0" y="5884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422250" y="7365625"/>
            <a:ext cx="588436" cy="588436"/>
          </a:xfrm>
          <a:custGeom>
            <a:avLst/>
            <a:gdLst/>
            <a:ahLst/>
            <a:cxnLst/>
            <a:rect r="r" b="b" t="t" l="l"/>
            <a:pathLst>
              <a:path h="588436" w="588436">
                <a:moveTo>
                  <a:pt x="0" y="0"/>
                </a:moveTo>
                <a:lnTo>
                  <a:pt x="588436" y="0"/>
                </a:lnTo>
                <a:lnTo>
                  <a:pt x="588436" y="588436"/>
                </a:lnTo>
                <a:lnTo>
                  <a:pt x="0" y="5884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422250" y="8525561"/>
            <a:ext cx="588436" cy="588436"/>
          </a:xfrm>
          <a:custGeom>
            <a:avLst/>
            <a:gdLst/>
            <a:ahLst/>
            <a:cxnLst/>
            <a:rect r="r" b="b" t="t" l="l"/>
            <a:pathLst>
              <a:path h="588436" w="588436">
                <a:moveTo>
                  <a:pt x="0" y="0"/>
                </a:moveTo>
                <a:lnTo>
                  <a:pt x="588436" y="0"/>
                </a:lnTo>
                <a:lnTo>
                  <a:pt x="588436" y="588436"/>
                </a:lnTo>
                <a:lnTo>
                  <a:pt x="0" y="5884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624210" y="6153193"/>
            <a:ext cx="11939662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00"/>
              </a:lnSpc>
              <a:spcBef>
                <a:spcPct val="0"/>
              </a:spcBef>
            </a:pPr>
            <a:r>
              <a:rPr lang="en-US" sz="5000" spc="490">
                <a:solidFill>
                  <a:srgbClr val="000000"/>
                </a:solidFill>
                <a:latin typeface="DM Sans Bold"/>
              </a:rPr>
              <a:t>Switches password management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2428955" y="6300830"/>
            <a:ext cx="588436" cy="588436"/>
          </a:xfrm>
          <a:custGeom>
            <a:avLst/>
            <a:gdLst/>
            <a:ahLst/>
            <a:cxnLst/>
            <a:rect r="r" b="b" t="t" l="l"/>
            <a:pathLst>
              <a:path h="588436" w="588436">
                <a:moveTo>
                  <a:pt x="0" y="0"/>
                </a:moveTo>
                <a:lnTo>
                  <a:pt x="588436" y="0"/>
                </a:lnTo>
                <a:lnTo>
                  <a:pt x="588436" y="588436"/>
                </a:lnTo>
                <a:lnTo>
                  <a:pt x="0" y="5884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012602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00081" y="857250"/>
            <a:ext cx="10687839" cy="168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WHAT’S NEXT ?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292220" y="4516089"/>
            <a:ext cx="1001516" cy="1521641"/>
          </a:xfrm>
          <a:custGeom>
            <a:avLst/>
            <a:gdLst/>
            <a:ahLst/>
            <a:cxnLst/>
            <a:rect r="r" b="b" t="t" l="l"/>
            <a:pathLst>
              <a:path h="1521641" w="1001516">
                <a:moveTo>
                  <a:pt x="0" y="0"/>
                </a:moveTo>
                <a:lnTo>
                  <a:pt x="1001517" y="0"/>
                </a:lnTo>
                <a:lnTo>
                  <a:pt x="1001517" y="1521641"/>
                </a:lnTo>
                <a:lnTo>
                  <a:pt x="0" y="15216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80520" y="4516089"/>
            <a:ext cx="1001516" cy="1521641"/>
          </a:xfrm>
          <a:custGeom>
            <a:avLst/>
            <a:gdLst/>
            <a:ahLst/>
            <a:cxnLst/>
            <a:rect r="r" b="b" t="t" l="l"/>
            <a:pathLst>
              <a:path h="1521641" w="1001516">
                <a:moveTo>
                  <a:pt x="0" y="0"/>
                </a:moveTo>
                <a:lnTo>
                  <a:pt x="1001516" y="0"/>
                </a:lnTo>
                <a:lnTo>
                  <a:pt x="1001516" y="1521641"/>
                </a:lnTo>
                <a:lnTo>
                  <a:pt x="0" y="15216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90138" y="4593717"/>
            <a:ext cx="1001516" cy="1521641"/>
          </a:xfrm>
          <a:custGeom>
            <a:avLst/>
            <a:gdLst/>
            <a:ahLst/>
            <a:cxnLst/>
            <a:rect r="r" b="b" t="t" l="l"/>
            <a:pathLst>
              <a:path h="1521641" w="1001516">
                <a:moveTo>
                  <a:pt x="0" y="0"/>
                </a:moveTo>
                <a:lnTo>
                  <a:pt x="1001516" y="0"/>
                </a:lnTo>
                <a:lnTo>
                  <a:pt x="1001516" y="1521641"/>
                </a:lnTo>
                <a:lnTo>
                  <a:pt x="0" y="15216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799756" y="4593717"/>
            <a:ext cx="1001516" cy="1521641"/>
          </a:xfrm>
          <a:custGeom>
            <a:avLst/>
            <a:gdLst/>
            <a:ahLst/>
            <a:cxnLst/>
            <a:rect r="r" b="b" t="t" l="l"/>
            <a:pathLst>
              <a:path h="1521641" w="1001516">
                <a:moveTo>
                  <a:pt x="0" y="0"/>
                </a:moveTo>
                <a:lnTo>
                  <a:pt x="1001517" y="0"/>
                </a:lnTo>
                <a:lnTo>
                  <a:pt x="1001517" y="1521641"/>
                </a:lnTo>
                <a:lnTo>
                  <a:pt x="0" y="15216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1589541" y="6526357"/>
            <a:ext cx="1510891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3542437" y="6277132"/>
            <a:ext cx="501082" cy="501082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059451" y="7206839"/>
            <a:ext cx="3467055" cy="484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FIREWALL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030737" y="6277132"/>
            <a:ext cx="501082" cy="501082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521294" y="6277132"/>
            <a:ext cx="501082" cy="501082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4011851" y="6277132"/>
            <a:ext cx="501082" cy="501082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9024498" y="7206839"/>
            <a:ext cx="3209206" cy="99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RESSOURCES</a:t>
            </a:r>
          </a:p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OPTIMISATION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945598" y="7206839"/>
            <a:ext cx="2709833" cy="484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...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547751" y="7206839"/>
            <a:ext cx="3467055" cy="99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ACTIVE</a:t>
            </a:r>
          </a:p>
          <a:p>
            <a:pPr algn="ctr">
              <a:lnSpc>
                <a:spcPts val="4073"/>
              </a:lnSpc>
            </a:pPr>
            <a:r>
              <a:rPr lang="en-US" sz="2951" spc="289">
                <a:solidFill>
                  <a:srgbClr val="231F20"/>
                </a:solidFill>
                <a:latin typeface="DM Sans Bold"/>
              </a:rPr>
              <a:t>DIRECTORY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035253">
            <a:off x="15331117" y="4817487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73110" y="3447876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01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799999">
            <a:off x="-3193163" y="-6873143"/>
            <a:ext cx="7835077" cy="10939025"/>
          </a:xfrm>
          <a:custGeom>
            <a:avLst/>
            <a:gdLst/>
            <a:ahLst/>
            <a:cxnLst/>
            <a:rect r="r" b="b" t="t" l="l"/>
            <a:pathLst>
              <a:path h="10939025" w="7835077">
                <a:moveTo>
                  <a:pt x="0" y="0"/>
                </a:moveTo>
                <a:lnTo>
                  <a:pt x="7835077" y="0"/>
                </a:lnTo>
                <a:lnTo>
                  <a:pt x="7835077" y="10939026"/>
                </a:lnTo>
                <a:lnTo>
                  <a:pt x="0" y="10939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549648" y="2806123"/>
            <a:ext cx="9188704" cy="4674753"/>
          </a:xfrm>
          <a:custGeom>
            <a:avLst/>
            <a:gdLst/>
            <a:ahLst/>
            <a:cxnLst/>
            <a:rect r="r" b="b" t="t" l="l"/>
            <a:pathLst>
              <a:path h="4674753" w="9188704">
                <a:moveTo>
                  <a:pt x="0" y="0"/>
                </a:moveTo>
                <a:lnTo>
                  <a:pt x="9188704" y="0"/>
                </a:lnTo>
                <a:lnTo>
                  <a:pt x="9188704" y="4674754"/>
                </a:lnTo>
                <a:lnTo>
                  <a:pt x="0" y="46747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68634" y="3375755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286742" y="3447876"/>
            <a:ext cx="2027545" cy="1121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41"/>
              </a:lnSpc>
            </a:pPr>
            <a:r>
              <a:rPr lang="en-US" sz="6624" spc="649">
                <a:solidFill>
                  <a:srgbClr val="FFFBFB"/>
                </a:solidFill>
                <a:latin typeface="DM Sans Bold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4214604"/>
            <a:ext cx="18288000" cy="1686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981" spc="978">
                <a:solidFill>
                  <a:srgbClr val="231F20"/>
                </a:solidFill>
                <a:latin typeface="Oswald Bold"/>
              </a:rPr>
              <a:t>THANK YOU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DAGARbvIAAQ</dc:identifier>
  <dcterms:modified xsi:type="dcterms:W3CDTF">2011-08-01T06:04:30Z</dcterms:modified>
  <cp:revision>1</cp:revision>
  <dc:title>Network Plan</dc:title>
</cp:coreProperties>
</file>

<file path=docProps/thumbnail.jpeg>
</file>